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933"/>
  </p:normalViewPr>
  <p:slideViewPr>
    <p:cSldViewPr snapToGrid="0" snapToObjects="1" showGuides="1">
      <p:cViewPr varScale="1">
        <p:scale>
          <a:sx n="93" d="100"/>
          <a:sy n="93" d="100"/>
        </p:scale>
        <p:origin x="-1136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CFA25-3026-A044-96EE-F646E99368F7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9271A-935E-6A47-AD8E-60797BF8A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8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9271A-935E-6A47-AD8E-60797BF8A7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1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9271A-935E-6A47-AD8E-60797BF8A7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9271A-935E-6A47-AD8E-60797BF8A7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9271A-935E-6A47-AD8E-60797BF8A7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01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9271A-935E-6A47-AD8E-60797BF8A7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35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9271A-935E-6A47-AD8E-60797BF8A7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26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9271A-935E-6A47-AD8E-60797BF8A7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5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9271A-935E-6A47-AD8E-60797BF8A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5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9271A-935E-6A47-AD8E-60797BF8A7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99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6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34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6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7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39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8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4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6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2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A89E4-B064-EF44-9B2A-EBAB97C38E0B}" type="datetimeFigureOut">
              <a:rPr lang="en-US" smtClean="0"/>
              <a:t>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02DA1-2979-6948-B6E1-5605847BC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9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3.png"/><Relationship Id="rId6" Type="http://schemas.openxmlformats.org/officeDocument/2006/relationships/hyperlink" Target="http://usgs.gov/" TargetMode="External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4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6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560690-174C-304D-9459-C1659053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20" y="606960"/>
            <a:ext cx="3298019" cy="1200150"/>
          </a:xfrm>
        </p:spPr>
        <p:txBody>
          <a:bodyPr anchor="ctr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Bookman Old Style" panose="02050604050505020204" pitchFamily="18" charset="0"/>
                <a:ea typeface="Roboto Slab" pitchFamily="2" charset="0"/>
              </a:rPr>
              <a:t>Getting Weather Data to Watney</a:t>
            </a:r>
          </a:p>
        </p:txBody>
      </p:sp>
      <p:pic>
        <p:nvPicPr>
          <p:cNvPr id="12" name="WarpSpeed">
            <a:hlinkClick r:id="" action="ppaction://media"/>
            <a:extLst>
              <a:ext uri="{FF2B5EF4-FFF2-40B4-BE49-F238E27FC236}">
                <a16:creationId xmlns:a16="http://schemas.microsoft.com/office/drawing/2014/main" xmlns="" id="{F4018AA0-7ACE-6442-9D75-3BD012FE1D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2238" y="925513"/>
            <a:ext cx="4948237" cy="30924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6027CA2-5A94-7943-B73A-17006B2D5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3525" y="2836813"/>
            <a:ext cx="3668712" cy="1699727"/>
          </a:xfrm>
        </p:spPr>
        <p:txBody>
          <a:bodyPr>
            <a:no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February 9, 2019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American Natural History Museum 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Hack The Solar System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sz="15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Watney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E2A6FD2-CED4-C74F-9E1E-3258CB2322BF}"/>
              </a:ext>
            </a:extLst>
          </p:cNvPr>
          <p:cNvSpPr/>
          <p:nvPr/>
        </p:nvSpPr>
        <p:spPr>
          <a:xfrm>
            <a:off x="900413" y="1796306"/>
            <a:ext cx="2408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Partly </a:t>
            </a:r>
            <a:r>
              <a:rPr lang="en-US" sz="1800" dirty="0">
                <a:solidFill>
                  <a:schemeClr val="bg1"/>
                </a:solidFill>
                <a:latin typeface="Bookman Old Style" panose="02050604050505020204" pitchFamily="18" charset="0"/>
                <a:ea typeface="Roboto Slab" pitchFamily="2" charset="0"/>
              </a:rPr>
              <a:t>Cloudy</a:t>
            </a:r>
            <a:r>
              <a:rPr lang="en-US" sz="18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Skies 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on Earth and Mars</a:t>
            </a:r>
          </a:p>
        </p:txBody>
      </p:sp>
    </p:spTree>
    <p:extLst>
      <p:ext uri="{BB962C8B-B14F-4D97-AF65-F5344CB8AC3E}">
        <p14:creationId xmlns:p14="http://schemas.microsoft.com/office/powerpoint/2010/main" val="51203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660FA3-3BF3-5141-9542-E504BC368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750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ea typeface="Roboto Slab" pitchFamily="2" charset="0"/>
              </a:rPr>
              <a:t>What Would Watney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3F5578-E1F8-B647-89D2-5BF6D36437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Download the assets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Understand the data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Transform the assets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for the future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 a little extra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F510A90-D297-DD47-94C9-FAD9A1372C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17541" y="1370013"/>
            <a:ext cx="2909417" cy="3262312"/>
          </a:xfrm>
        </p:spPr>
      </p:pic>
    </p:spTree>
    <p:extLst>
      <p:ext uri="{BB962C8B-B14F-4D97-AF65-F5344CB8AC3E}">
        <p14:creationId xmlns:p14="http://schemas.microsoft.com/office/powerpoint/2010/main" val="30896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A7DE7B-F3FC-D948-B076-CC3BB3B5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8845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ea typeface="Roboto Slab" pitchFamily="2" charset="0"/>
              </a:rPr>
              <a:t>Download the Assets</a:t>
            </a:r>
          </a:p>
        </p:txBody>
      </p:sp>
      <p:pic>
        <p:nvPicPr>
          <p:cNvPr id="5" name="Downloads">
            <a:hlinkClick r:id="" action="ppaction://media"/>
            <a:extLst>
              <a:ext uri="{FF2B5EF4-FFF2-40B4-BE49-F238E27FC236}">
                <a16:creationId xmlns:a16="http://schemas.microsoft.com/office/drawing/2014/main" xmlns="" id="{97F84F63-4875-554A-944C-B205D7B458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5542" y="1462916"/>
            <a:ext cx="7968343" cy="15168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1ED537E-9EC5-3E40-B6A0-4438A9B3E53C}"/>
              </a:ext>
            </a:extLst>
          </p:cNvPr>
          <p:cNvSpPr/>
          <p:nvPr/>
        </p:nvSpPr>
        <p:spPr>
          <a:xfrm>
            <a:off x="805542" y="3259705"/>
            <a:ext cx="770980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MARCI data from </a:t>
            </a:r>
            <a:r>
              <a:rPr lang="en-US" sz="2100" u="sng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USGS.gov</a:t>
            </a:r>
            <a:r>
              <a:rPr lang="en-US" sz="2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Bash script running parallel GETs on the image files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Government shutdown…</a:t>
            </a:r>
          </a:p>
        </p:txBody>
      </p:sp>
    </p:spTree>
    <p:extLst>
      <p:ext uri="{BB962C8B-B14F-4D97-AF65-F5344CB8AC3E}">
        <p14:creationId xmlns:p14="http://schemas.microsoft.com/office/powerpoint/2010/main" val="140300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00FFC-19A3-8F43-95A4-837D9C41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929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ea typeface="Roboto Slab" pitchFamily="2" charset="0"/>
              </a:rPr>
              <a:t>Understand the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5761BFB-3092-804B-B0FA-681A1A575A68}"/>
              </a:ext>
            </a:extLst>
          </p:cNvPr>
          <p:cNvSpPr/>
          <p:nvPr/>
        </p:nvSpPr>
        <p:spPr>
          <a:xfrm>
            <a:off x="628650" y="1005714"/>
            <a:ext cx="60931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Convert to color JPEG using GDAL toolchain</a:t>
            </a:r>
          </a:p>
        </p:txBody>
      </p:sp>
      <p:pic>
        <p:nvPicPr>
          <p:cNvPr id="6" name="MarsJpeg">
            <a:hlinkClick r:id="" action="ppaction://media"/>
            <a:extLst>
              <a:ext uri="{FF2B5EF4-FFF2-40B4-BE49-F238E27FC236}">
                <a16:creationId xmlns:a16="http://schemas.microsoft.com/office/drawing/2014/main" xmlns="" id="{0FAB9DA7-5627-9E41-8668-DF92F9C9F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377" y="1465546"/>
            <a:ext cx="5255246" cy="345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7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00FFC-19A3-8F43-95A4-837D9C41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6830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ea typeface="Roboto Slab" pitchFamily="2" charset="0"/>
              </a:rPr>
              <a:t>Transform the Assets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E6F04C-5713-C24A-8A24-53817C761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59489"/>
            <a:ext cx="7371780" cy="41466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DA9AD-FD8E-AF4D-BD72-ACCC2BB123CE}"/>
              </a:ext>
            </a:extLst>
          </p:cNvPr>
          <p:cNvSpPr/>
          <p:nvPr/>
        </p:nvSpPr>
        <p:spPr>
          <a:xfrm>
            <a:off x="4572000" y="1201002"/>
            <a:ext cx="43107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Python script to convert each timestamped image to WMS tile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FFFFF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OpenSpace Temporal Layer XML</a:t>
            </a:r>
          </a:p>
        </p:txBody>
      </p:sp>
    </p:spTree>
    <p:extLst>
      <p:ext uri="{BB962C8B-B14F-4D97-AF65-F5344CB8AC3E}">
        <p14:creationId xmlns:p14="http://schemas.microsoft.com/office/powerpoint/2010/main" val="411452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rpSpeed">
            <a:hlinkClick r:id="" action="ppaction://media"/>
            <a:extLst>
              <a:ext uri="{FF2B5EF4-FFF2-40B4-BE49-F238E27FC236}">
                <a16:creationId xmlns:a16="http://schemas.microsoft.com/office/drawing/2014/main" xmlns="" id="{FDBD65F4-3AB3-6D40-9592-F33CD7CEF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791" y="114119"/>
            <a:ext cx="7864418" cy="491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4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00FFC-19A3-8F43-95A4-837D9C41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3287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ea typeface="Roboto Slab" pitchFamily="2" charset="0"/>
              </a:rPr>
              <a:t>Lessons and Future Plans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DA9AD-FD8E-AF4D-BD72-ACCC2BB123CE}"/>
              </a:ext>
            </a:extLst>
          </p:cNvPr>
          <p:cNvSpPr/>
          <p:nvPr/>
        </p:nvSpPr>
        <p:spPr>
          <a:xfrm>
            <a:off x="318689" y="1157459"/>
            <a:ext cx="8741228" cy="3069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Easy to add an OpenSpace dataset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Our solution improves on existing Temporal WMS data pipeline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 with AMNH to host data so anyone can view immediately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Pipeline is general purpose for any planet, any temporal image dataset</a:t>
            </a:r>
          </a:p>
        </p:txBody>
      </p:sp>
    </p:spTree>
    <p:extLst>
      <p:ext uri="{BB962C8B-B14F-4D97-AF65-F5344CB8AC3E}">
        <p14:creationId xmlns:p14="http://schemas.microsoft.com/office/powerpoint/2010/main" val="245175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00FFC-19A3-8F43-95A4-837D9C413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0129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ea typeface="Roboto Slab" pitchFamily="2" charset="0"/>
              </a:rPr>
              <a:t>Be a Little Extra</a:t>
            </a:r>
          </a:p>
        </p:txBody>
      </p:sp>
      <p:pic>
        <p:nvPicPr>
          <p:cNvPr id="3" name="OpenSpace 2_10_2019 11_17_53 AM">
            <a:hlinkClick r:id="" action="ppaction://media"/>
            <a:extLst>
              <a:ext uri="{FF2B5EF4-FFF2-40B4-BE49-F238E27FC236}">
                <a16:creationId xmlns:a16="http://schemas.microsoft.com/office/drawing/2014/main" xmlns="" id="{EF04C1E8-F7D4-6847-85B5-0FD7A8F213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5271" y="1455925"/>
            <a:ext cx="6433457" cy="3618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5D6D6D5-7D07-D347-937B-CCB4C971F714}"/>
              </a:ext>
            </a:extLst>
          </p:cNvPr>
          <p:cNvSpPr/>
          <p:nvPr/>
        </p:nvSpPr>
        <p:spPr>
          <a:xfrm>
            <a:off x="628650" y="1040427"/>
            <a:ext cx="5227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Bonus zoom adjustment patch for 0.13</a:t>
            </a:r>
          </a:p>
        </p:txBody>
      </p:sp>
    </p:spTree>
    <p:extLst>
      <p:ext uri="{BB962C8B-B14F-4D97-AF65-F5344CB8AC3E}">
        <p14:creationId xmlns:p14="http://schemas.microsoft.com/office/powerpoint/2010/main" val="240672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910E897-0CC2-A949-BC6C-F5D61D997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12" y="979714"/>
            <a:ext cx="5899176" cy="39950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8E28D06E-EDA0-D342-8C2C-06F21F70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ookman Old Style" panose="02050604050505020204" pitchFamily="18" charset="0"/>
                <a:ea typeface="Roboto Slab" pitchFamily="2" charset="0"/>
              </a:rPr>
              <a:t>Team Watney</a:t>
            </a:r>
          </a:p>
        </p:txBody>
      </p:sp>
    </p:spTree>
    <p:extLst>
      <p:ext uri="{BB962C8B-B14F-4D97-AF65-F5344CB8AC3E}">
        <p14:creationId xmlns:p14="http://schemas.microsoft.com/office/powerpoint/2010/main" val="411605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141</Words>
  <Application>Microsoft Macintosh PowerPoint</Application>
  <PresentationFormat>On-screen Show (16:9)</PresentationFormat>
  <Paragraphs>41</Paragraphs>
  <Slides>9</Slides>
  <Notes>9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Getting Weather Data to Watney</vt:lpstr>
      <vt:lpstr>What Would Watney Do?</vt:lpstr>
      <vt:lpstr>Download the Assets</vt:lpstr>
      <vt:lpstr>Understand the Data</vt:lpstr>
      <vt:lpstr>Transform the Assets</vt:lpstr>
      <vt:lpstr>PowerPoint Presentation</vt:lpstr>
      <vt:lpstr>Lessons and Future Plans</vt:lpstr>
      <vt:lpstr>Be a Little Extra</vt:lpstr>
      <vt:lpstr>Team Watney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Weather Data to Watney</dc:title>
  <dc:creator>Ventrice Lam</dc:creator>
  <cp:lastModifiedBy>Public Programs</cp:lastModifiedBy>
  <cp:revision>11</cp:revision>
  <dcterms:created xsi:type="dcterms:W3CDTF">2019-02-10T16:45:34Z</dcterms:created>
  <dcterms:modified xsi:type="dcterms:W3CDTF">2019-02-10T17:41:17Z</dcterms:modified>
</cp:coreProperties>
</file>